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9" r:id="rId16"/>
    <p:sldId id="270" r:id="rId17"/>
    <p:sldId id="271" r:id="rId18"/>
    <p:sldId id="272" r:id="rId19"/>
    <p:sldId id="273" r:id="rId20"/>
    <p:sldId id="294" r:id="rId21"/>
    <p:sldId id="296" r:id="rId22"/>
    <p:sldId id="274" r:id="rId23"/>
    <p:sldId id="276" r:id="rId24"/>
    <p:sldId id="275" r:id="rId25"/>
    <p:sldId id="297" r:id="rId26"/>
    <p:sldId id="298" r:id="rId27"/>
    <p:sldId id="278" r:id="rId28"/>
    <p:sldId id="290" r:id="rId29"/>
    <p:sldId id="279" r:id="rId30"/>
    <p:sldId id="280" r:id="rId31"/>
    <p:sldId id="282" r:id="rId32"/>
    <p:sldId id="284" r:id="rId33"/>
    <p:sldId id="287" r:id="rId34"/>
    <p:sldId id="286" r:id="rId35"/>
    <p:sldId id="293" r:id="rId36"/>
    <p:sldId id="285" r:id="rId37"/>
    <p:sldId id="283" r:id="rId38"/>
    <p:sldId id="281" r:id="rId39"/>
    <p:sldId id="295" r:id="rId40"/>
    <p:sldId id="288" r:id="rId41"/>
    <p:sldId id="292" r:id="rId42"/>
    <p:sldId id="289" r:id="rId43"/>
    <p:sldId id="29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3_ilWwcIBs" TargetMode="External"/><Relationship Id="rId2" Type="http://schemas.openxmlformats.org/officeDocument/2006/relationships/hyperlink" Target="https://www.youtube.com/watch?v=jL0qadiKDlQ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s://www.youtube.com/watch?v=siDguoUQ5Rw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Horizon Totaal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Zorg en Welzijn (Lifestyle)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1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pannen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Koken in de keuken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2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pannen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pan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steelpan</a:t>
            </a:r>
            <a:endParaRPr lang="nl-NL" dirty="0"/>
          </a:p>
        </p:txBody>
      </p:sp>
      <p:pic>
        <p:nvPicPr>
          <p:cNvPr id="9" name="Tijdelijke aanduiding voor inhoud 8" descr="Pan 10 liter online bestellen HFK Verhuur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56" y="2755900"/>
            <a:ext cx="3200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Tijdelijke aanduiding voor inhoud 9" descr="BK Karaat+ steelpan - Ø 16 cm | Blokker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91" y="2774555"/>
            <a:ext cx="3230880" cy="3025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9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pannen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koekenpan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wok</a:t>
            </a:r>
            <a:endParaRPr lang="nl-NL" dirty="0"/>
          </a:p>
        </p:txBody>
      </p:sp>
      <p:pic>
        <p:nvPicPr>
          <p:cNvPr id="7" name="Tijdelijke aanduiding voor inhoud 6" descr="TEFAL Basics Koekenpan 28 cm B3240622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2714412"/>
            <a:ext cx="5303519" cy="359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ijdelijke aanduiding voor inhoud 7" descr="De Beste Ijzeren Wok 60 Cm (23.62in) Gemaakt In Japan - Buy De ...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51" y="2714411"/>
            <a:ext cx="3857897" cy="3486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3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Koken of bakken</a:t>
            </a:r>
            <a:endParaRPr lang="nl-NL" dirty="0"/>
          </a:p>
        </p:txBody>
      </p:sp>
      <p:pic>
        <p:nvPicPr>
          <p:cNvPr id="3074" name="Picture 2" descr="Verjaard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53" y="1811633"/>
            <a:ext cx="6831501" cy="45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bestek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Koken in de keuken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5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bestek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mes      De vork	 De lepel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garde	De spatel</a:t>
            </a:r>
          </a:p>
        </p:txBody>
      </p:sp>
      <p:pic>
        <p:nvPicPr>
          <p:cNvPr id="9" name="Tijdelijke aanduiding voor inhoud 8" descr="Tafelmes Montreux - Sola | Webwinkel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6" y="3482669"/>
            <a:ext cx="1485754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Vork PS 18,9cm extra stevig chrome-metalloo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68" y="3482669"/>
            <a:ext cx="1478280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Motta koffie lepel (6 st.) - THE COFFEE FACTORY (TCF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78" y="3482669"/>
            <a:ext cx="1902460" cy="152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Tijdelijke aanduiding voor inhoud 13" descr="garde rvs 35 cm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69" y="3482669"/>
            <a:ext cx="1779009" cy="130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 descr="Rvs barbecue spatel | zwemland.n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219" y="3338014"/>
            <a:ext cx="2128520" cy="1418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4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bestek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opscheplepel	</a:t>
            </a:r>
            <a:r>
              <a:rPr lang="nl-NL" dirty="0"/>
              <a:t>D</a:t>
            </a:r>
            <a:r>
              <a:rPr lang="nl-NL" dirty="0" smtClean="0"/>
              <a:t>e pollepel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soeplepel	de theelepel</a:t>
            </a:r>
            <a:endParaRPr lang="nl-NL" dirty="0"/>
          </a:p>
        </p:txBody>
      </p:sp>
      <p:pic>
        <p:nvPicPr>
          <p:cNvPr id="7" name="Tijdelijke aanduiding voor inhoud 6" descr="Aardappel opscheplepel puntfilet - Lintsen Verhuur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 b="10178"/>
          <a:stretch/>
        </p:blipFill>
        <p:spPr bwMode="auto">
          <a:xfrm>
            <a:off x="1470439" y="2961770"/>
            <a:ext cx="1667691" cy="1919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Houten Pollepel (50 cm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30" y="3151821"/>
            <a:ext cx="2381798" cy="172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Tijdelijke aanduiding voor inhoud 8" descr="Soeplepel – Partyverhuur Jeroen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08" y="3013166"/>
            <a:ext cx="1841300" cy="186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Theelepel | ICOMO Partyverhuur VO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78" y="3151821"/>
            <a:ext cx="2055222" cy="1710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servies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Koken in de keuken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09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servies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glas	De beker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mok		De kop en schotel</a:t>
            </a:r>
            <a:endParaRPr lang="nl-NL" dirty="0"/>
          </a:p>
        </p:txBody>
      </p:sp>
      <p:pic>
        <p:nvPicPr>
          <p:cNvPr id="9" name="Tijdelijke aanduiding voor inhoud 8" descr="Intracraniale profylactische bestraling: is het glas halfleeg of ...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7578" r="53506"/>
          <a:stretch/>
        </p:blipFill>
        <p:spPr bwMode="auto">
          <a:xfrm>
            <a:off x="1066800" y="2774554"/>
            <a:ext cx="1911531" cy="2900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Beker 30 cl zonder oor blauw Frans bedrukken? Bereken uw prij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2917371"/>
            <a:ext cx="2656115" cy="273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Tijdelijke aanduiding voor inhoud 10" descr="Margot mok wit 20 cl. bedrukken? Bereken uw prijs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2978331"/>
            <a:ext cx="2316479" cy="254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 descr="Gardenia Cappuccino kop en schotel Groen 26,5 cl. bedrukken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736" y="3074127"/>
            <a:ext cx="2699658" cy="215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8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servies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kan			Het bord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kom			De schaal</a:t>
            </a:r>
            <a:endParaRPr lang="nl-NL" dirty="0"/>
          </a:p>
        </p:txBody>
      </p:sp>
      <p:pic>
        <p:nvPicPr>
          <p:cNvPr id="7" name="Tijdelijke aanduiding voor inhoud 6" descr="Gusta Scandic Breakfast kom blauw/groen Ø16,5 cm | Gusta webshop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8" y="3875314"/>
            <a:ext cx="1786562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ijdelijke aanduiding voor inhoud 7" descr="Kan Huren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83510"/>
            <a:ext cx="1954825" cy="2041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bol.com | Boerenbont Plat Bord - Ø 27 cm - Aardewerk - 1 stu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76" y="3339967"/>
            <a:ext cx="1950719" cy="2041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Ovenschaal met deksel - Overzicht | Plezier in de Keuk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66" y="3383511"/>
            <a:ext cx="2625634" cy="1780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8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de keuken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08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restaurant</a:t>
            </a:r>
            <a:endParaRPr lang="nl-NL" dirty="0"/>
          </a:p>
        </p:txBody>
      </p:sp>
      <p:pic>
        <p:nvPicPr>
          <p:cNvPr id="9" name="Tijdelijke aanduiding voor inhoud 8" descr="Opdracht 1 / Horeca / Leerjaar 2 | Mens en GAZ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9" y="4539994"/>
            <a:ext cx="2868792" cy="178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oofdstuk 1: Dranken serveren — Dranken bereiden en serveren — 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26" y="4539994"/>
            <a:ext cx="2673645" cy="17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taurant &amp; bar | Lunch, Drink, Dinner | Amrâth Grand Hote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63" y="1675675"/>
            <a:ext cx="3781111" cy="25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 descr="Tafelmanieren : Tafel etiquette in het restaurant of thuis | Tafel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44" y="1545135"/>
            <a:ext cx="4232662" cy="2651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9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 en ongezond</a:t>
            </a:r>
            <a:endParaRPr lang="nl-NL" dirty="0"/>
          </a:p>
        </p:txBody>
      </p:sp>
      <p:pic>
        <p:nvPicPr>
          <p:cNvPr id="4" name="Tijdelijke aanduiding voor inhoud 3" descr="3 redenen waarom gezonder eten niet lukt - Kookles Thui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17" y="2014194"/>
            <a:ext cx="6766559" cy="4473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Afwassen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Afwassen in de keuken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4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Afwassen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Het afwasmiddel  De afwasborstel</a:t>
            </a:r>
          </a:p>
          <a:p>
            <a:r>
              <a:rPr lang="nl-NL" dirty="0" smtClean="0"/>
              <a:t>De afwastabletten Het schuursponsje	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afwasteil		Het afdruiprek</a:t>
            </a:r>
            <a:endParaRPr lang="nl-NL" dirty="0"/>
          </a:p>
        </p:txBody>
      </p:sp>
      <p:pic>
        <p:nvPicPr>
          <p:cNvPr id="7" name="Tijdelijke aanduiding voor inhoud 6" descr="bol.com | Dreft Original Afwasmiddel - 8 x 890ml - Voordeelverpakki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23" y="2889290"/>
            <a:ext cx="1494857" cy="170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Afwasborstel hout | Ecomond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46" y="2774554"/>
            <a:ext cx="1805940" cy="180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Tijdelijke aanduiding voor inhoud 8" descr="Curver afwasbak vierkant blauw 10 liter | Blokker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49" y="2774554"/>
            <a:ext cx="2030403" cy="235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Brabantia afdruiprek | wehka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1" y="2774554"/>
            <a:ext cx="2111829" cy="245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Schuurspons (2 stuks) - Finnpaint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46" y="4683383"/>
            <a:ext cx="1684020" cy="168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 descr="Welke vaatwastabletten reinigen het best? | Consumentenbon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82" y="4861310"/>
            <a:ext cx="1717517" cy="1310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3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Afwassen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handdoek en de theedoek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vaatdoek</a:t>
            </a:r>
            <a:endParaRPr lang="nl-NL" dirty="0"/>
          </a:p>
        </p:txBody>
      </p:sp>
      <p:pic>
        <p:nvPicPr>
          <p:cNvPr id="2050" name="Picture 2" descr="bol.com | Theedoek- en Keukenhanddoek Set | 4 Theedoeken + 4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968632"/>
            <a:ext cx="4754563" cy="27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eveel bacterien krioelen er op jouw vaatdoek? • De Dames Dij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94" y="27559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Afval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recyclen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370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Recyclen</a:t>
            </a:r>
            <a:endParaRPr lang="nl-NL" dirty="0"/>
          </a:p>
        </p:txBody>
      </p:sp>
      <p:pic>
        <p:nvPicPr>
          <p:cNvPr id="1026" name="Picture 2" descr="Containers en afvalzakken - D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66" y="823278"/>
            <a:ext cx="5381897" cy="543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84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Verzorging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Verzorgen = schoonmaken (lichaam, kleding, huis)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39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Verzorging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badkamer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badkamer</a:t>
            </a:r>
            <a:endParaRPr lang="nl-NL" dirty="0"/>
          </a:p>
        </p:txBody>
      </p:sp>
      <p:pic>
        <p:nvPicPr>
          <p:cNvPr id="1026" name="Picture 2" descr="Badkamers | Grando Keuke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22" y="1680754"/>
            <a:ext cx="6532381" cy="43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keuken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oken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8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badkamer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douche	Het bad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wastafel	Het toilet/de wc</a:t>
            </a:r>
            <a:endParaRPr lang="nl-NL" dirty="0"/>
          </a:p>
        </p:txBody>
      </p:sp>
      <p:pic>
        <p:nvPicPr>
          <p:cNvPr id="9" name="Tijdelijke aanduiding voor inhoud 8" descr="Nostalgische gouden opbouw douche - Goud - Badkranenwinkel.nl ...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82"/>
          <a:stretch/>
        </p:blipFill>
        <p:spPr bwMode="auto">
          <a:xfrm>
            <a:off x="1595704" y="3000617"/>
            <a:ext cx="1476247" cy="225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Klassiek vrijstaand bad op leeuwenpoten | Megadu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52" y="3187692"/>
            <a:ext cx="2717074" cy="187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Tijdelijke aanduiding voor inhoud 10" descr="Ink Unit wastafel 80x40 cm"/>
          <p:cNvPicPr>
            <a:picLocks noGrp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5741"/>
          <a:stretch/>
        </p:blipFill>
        <p:spPr bwMode="auto">
          <a:xfrm>
            <a:off x="6564957" y="3187692"/>
            <a:ext cx="2387455" cy="1589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 descr="De Europese wc-pot is bezig aan een opmars | Trou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02" y="3008415"/>
            <a:ext cx="2166258" cy="2012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8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Lichaams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verzorging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erzorging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56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Lichaamsverzorging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Haren wassen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borstel		De kam</a:t>
            </a:r>
            <a:endParaRPr lang="nl-NL" dirty="0"/>
          </a:p>
        </p:txBody>
      </p:sp>
      <p:pic>
        <p:nvPicPr>
          <p:cNvPr id="9" name="Tijdelijke aanduiding voor inhoud 8" descr="Andrelon Shampoo Iedere Dag 300 ml | Plein.nl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r="25117"/>
          <a:stretch/>
        </p:blipFill>
        <p:spPr bwMode="auto">
          <a:xfrm>
            <a:off x="889585" y="2774554"/>
            <a:ext cx="1313684" cy="2825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Andrelon cremespoeling glans 300 ml | Deen Supermarkt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r="27530"/>
          <a:stretch/>
        </p:blipFill>
        <p:spPr bwMode="auto">
          <a:xfrm>
            <a:off x="2862163" y="2917371"/>
            <a:ext cx="1335368" cy="2682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Tijdelijke aanduiding voor inhoud 10" descr="bol.com | Mason Pearson Handy Mix Borstel - Bristol en Nylon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9" y="3100251"/>
            <a:ext cx="2065238" cy="227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 descr="Zenner Kam voor Heren Onbreekbaar Zwart extra groot | Plein.n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4" y="3100251"/>
            <a:ext cx="2242456" cy="2272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3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Lichaamsverzorging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zeep	De </a:t>
            </a:r>
            <a:r>
              <a:rPr lang="nl-NL" dirty="0"/>
              <a:t>crème </a:t>
            </a:r>
          </a:p>
          <a:p>
            <a:endParaRPr lang="nl-NL" dirty="0"/>
          </a:p>
        </p:txBody>
      </p:sp>
      <p:pic>
        <p:nvPicPr>
          <p:cNvPr id="7" name="Tijdelijke aanduiding voor inhoud 6" descr="Blokken zeep | Girlz4Girlz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31" y="2866481"/>
            <a:ext cx="215265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wattenschijfjes De wattenstaafjes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 descr="Kruidvat 100% Cotton Sensitive Wattenschijfjes | Kruidvat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r="25758"/>
          <a:stretch/>
        </p:blipFill>
        <p:spPr bwMode="auto">
          <a:xfrm>
            <a:off x="6970675" y="3224667"/>
            <a:ext cx="1132114" cy="2058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bol.com | Wattenstaafjes / wattenstokjes / oorstaafj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4549" y="3265715"/>
            <a:ext cx="2065638" cy="20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ijdelijke aanduiding voor inhoud 7" descr="Nivea Soft Hydraterende Creme Tube 75 ml | Plein.nl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0" r="30460"/>
          <a:stretch/>
        </p:blipFill>
        <p:spPr bwMode="auto">
          <a:xfrm>
            <a:off x="4002373" y="2865121"/>
            <a:ext cx="1128464" cy="2525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02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Lichaamsverzorging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Scheren</a:t>
            </a:r>
            <a:r>
              <a:rPr lang="nl-NL" dirty="0"/>
              <a:t> </a:t>
            </a:r>
            <a:r>
              <a:rPr lang="nl-NL" dirty="0" smtClean="0"/>
              <a:t>(nat of droog)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Tandenpoetsen</a:t>
            </a:r>
            <a:endParaRPr lang="nl-NL" dirty="0"/>
          </a:p>
        </p:txBody>
      </p:sp>
      <p:pic>
        <p:nvPicPr>
          <p:cNvPr id="4098" name="Picture 2" descr="Scheerspullen | Woodworking.n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7" y="3094595"/>
            <a:ext cx="1613220" cy="21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Blokker scheerapparaat BL-2304 | Blokk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67" y="4838305"/>
            <a:ext cx="1558834" cy="156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Tijdelijke aanduiding voor inhoud 8" descr="Aquafresh Freshmint Tandpasta 75 ML | Etos"/>
          <p:cNvPicPr>
            <a:picLocks noGrp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r="28916"/>
          <a:stretch/>
        </p:blipFill>
        <p:spPr bwMode="auto">
          <a:xfrm>
            <a:off x="7280366" y="2714414"/>
            <a:ext cx="1489165" cy="2911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total soft tandenborstel - HEM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5" r="31955"/>
          <a:stretch/>
        </p:blipFill>
        <p:spPr bwMode="auto">
          <a:xfrm>
            <a:off x="9812383" y="2586446"/>
            <a:ext cx="994954" cy="2978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Gillette scheerschuim - regular | wehkam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4" r="22686"/>
          <a:stretch/>
        </p:blipFill>
        <p:spPr bwMode="auto">
          <a:xfrm>
            <a:off x="2214912" y="3094595"/>
            <a:ext cx="1047926" cy="20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rgulde Hand Scheerzeep staaf - 75gr | Eco-Logisch websh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46" y="2991193"/>
            <a:ext cx="1570332" cy="157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nsitive After Shave Balsem – Zachte huid – NIVEA ME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1575" r="10999" b="4523"/>
          <a:stretch/>
        </p:blipFill>
        <p:spPr bwMode="auto">
          <a:xfrm>
            <a:off x="2200430" y="5245554"/>
            <a:ext cx="841601" cy="12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Lichaamsverzorging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deodorant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parfum/eau de toilet</a:t>
            </a:r>
            <a:endParaRPr lang="nl-NL" dirty="0"/>
          </a:p>
        </p:txBody>
      </p:sp>
      <p:pic>
        <p:nvPicPr>
          <p:cNvPr id="2050" name="Picture 2" descr="Davidoff Cool Water Man Aftershave Splash 125ml -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 r="27602"/>
          <a:stretch/>
        </p:blipFill>
        <p:spPr bwMode="auto">
          <a:xfrm>
            <a:off x="6594204" y="3069406"/>
            <a:ext cx="677454" cy="14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ura Biagiotti Laura By Laura Eau De Toilette Dames 25ML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0" r="39723"/>
          <a:stretch/>
        </p:blipFill>
        <p:spPr bwMode="auto">
          <a:xfrm>
            <a:off x="9461861" y="2876819"/>
            <a:ext cx="1127961" cy="296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VIDOFF COOL WATER WOMAN EAU DE TOILETTE | ICI PARIS X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r="25915"/>
          <a:stretch/>
        </p:blipFill>
        <p:spPr bwMode="auto">
          <a:xfrm>
            <a:off x="7471954" y="3069406"/>
            <a:ext cx="705394" cy="14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charel Noa eau de toilette - 100 ml | wehka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8" b="8068"/>
          <a:stretch/>
        </p:blipFill>
        <p:spPr bwMode="auto">
          <a:xfrm>
            <a:off x="6708785" y="4810240"/>
            <a:ext cx="2612292" cy="15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 hele dag fris en beschermd tegen geurtjes | Deodorant | Ax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8" y="2606038"/>
            <a:ext cx="34480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ove Deo Spray 150 Ml-alle Soorten - Buy Dove Deo Spray 150ml-all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5" b="15610"/>
          <a:stretch/>
        </p:blipFill>
        <p:spPr bwMode="auto">
          <a:xfrm>
            <a:off x="1066800" y="4754110"/>
            <a:ext cx="3757444" cy="16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Make-up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err="1" smtClean="0">
                <a:hlinkClick r:id="rId2"/>
              </a:rPr>
              <a:t>Nikkie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Tutorials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3"/>
              </a:rPr>
              <a:t>muziek opdracht</a:t>
            </a:r>
            <a:endParaRPr lang="nl-NL" dirty="0"/>
          </a:p>
        </p:txBody>
      </p:sp>
      <p:pic>
        <p:nvPicPr>
          <p:cNvPr id="3074" name="Picture 2" descr="Make-up Set Geïsoleerd Op Witte Achtergrond Royalty-Vrije Foto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89" y="2074333"/>
            <a:ext cx="3946441" cy="39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Wassen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Verzorging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5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Wassen (textiel)	</a:t>
            </a:r>
            <a:r>
              <a:rPr lang="nl-NL" sz="1300" dirty="0" smtClean="0">
                <a:hlinkClick r:id="rId2"/>
              </a:rPr>
              <a:t>Muziek opdracht</a:t>
            </a:r>
            <a:endParaRPr lang="nl-NL" sz="13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wasmachine	</a:t>
            </a:r>
            <a:r>
              <a:rPr lang="nl-NL" dirty="0"/>
              <a:t>D</a:t>
            </a:r>
            <a:r>
              <a:rPr lang="nl-NL" dirty="0" smtClean="0"/>
              <a:t>e droger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wasmand		Het droogrek</a:t>
            </a:r>
            <a:endParaRPr lang="nl-NL" dirty="0"/>
          </a:p>
        </p:txBody>
      </p:sp>
      <p:pic>
        <p:nvPicPr>
          <p:cNvPr id="7" name="Tijdelijke aanduiding voor inhoud 6" descr="bol.com | Siemens WM14T320NL - iQ500 - iSensoric - Wasmachine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31902"/>
            <a:ext cx="1937657" cy="261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Miele Warmtepomp Droger 8 Kg - radiobakkeralkmaar.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26" y="3086055"/>
            <a:ext cx="1942859" cy="25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jdelijke aanduiding voor inhoud 8" descr="Curver style wasbox - 40 liter - grijs | Blokker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2" y="3086055"/>
            <a:ext cx="1976488" cy="249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Wasrek Flex RVS - Neweco.n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91" y="3031902"/>
            <a:ext cx="3400389" cy="25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Strijken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strijkplank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strijkbout</a:t>
            </a:r>
            <a:endParaRPr lang="nl-NL" dirty="0"/>
          </a:p>
        </p:txBody>
      </p:sp>
      <p:pic>
        <p:nvPicPr>
          <p:cNvPr id="1028" name="Picture 4" descr="Easy7 Strijkplank GC222/05 | Phili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33" y="2755900"/>
            <a:ext cx="294804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nus II strijkbout | Thyz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94" y="27559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7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keuken</a:t>
            </a:r>
            <a:endParaRPr lang="nl-NL" dirty="0"/>
          </a:p>
        </p:txBody>
      </p:sp>
      <p:pic>
        <p:nvPicPr>
          <p:cNvPr id="4" name="Tijdelijke aanduiding voor inhoud 3" descr="Keukens - Één plaats voor al uw wensen - Brugma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10" y="2103438"/>
            <a:ext cx="6291579" cy="393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0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Hulpverlening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erzorging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59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 smtClean="0"/>
              <a:t>Hulpverlening</a:t>
            </a:r>
            <a:endParaRPr lang="nl-NL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Hulp (helpen)</a:t>
            </a:r>
          </a:p>
          <a:p>
            <a:r>
              <a:rPr lang="nl-NL" sz="3200" dirty="0" smtClean="0"/>
              <a:t>Verlening (verlenen)</a:t>
            </a:r>
          </a:p>
          <a:p>
            <a:r>
              <a:rPr lang="nl-NL" sz="3200" dirty="0" smtClean="0"/>
              <a:t>Verlenen = Geven</a:t>
            </a:r>
          </a:p>
          <a:p>
            <a:endParaRPr lang="nl-NL" sz="3200" dirty="0"/>
          </a:p>
          <a:p>
            <a:r>
              <a:rPr lang="nl-NL" sz="3200" dirty="0" smtClean="0"/>
              <a:t>Voor iemand zorgen/iemand helpen</a:t>
            </a:r>
          </a:p>
          <a:p>
            <a:r>
              <a:rPr lang="nl-NL" sz="3200" dirty="0" smtClean="0"/>
              <a:t>Verzorging/hulpverlening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9179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Hulpverlening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ziekenhuis	De verpleegkundige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apotheek	Verband en pleister</a:t>
            </a:r>
            <a:endParaRPr lang="nl-NL" dirty="0"/>
          </a:p>
        </p:txBody>
      </p:sp>
      <p:pic>
        <p:nvPicPr>
          <p:cNvPr id="9" name="Tijdelijke aanduiding voor inhoud 8" descr="Catharina Ziekenhuis investeert in huisvesting patiënten: 570 ...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3317966"/>
            <a:ext cx="2481942" cy="177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Verpleegkundige – Máxima M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97" y="3317966"/>
            <a:ext cx="2576431" cy="169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Tijdelijke aanduiding voor inhoud 10" descr="mbo opleiding apothekersassistent Regio College Zaandam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24" y="3317966"/>
            <a:ext cx="2420982" cy="163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edisch Verband Met Schaar En Pleister Stock Afbeelding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0"/>
          <a:stretch/>
        </p:blipFill>
        <p:spPr bwMode="auto">
          <a:xfrm>
            <a:off x="8926286" y="3325938"/>
            <a:ext cx="2044664" cy="16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Hulpverlening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Kinderdagverblijf	De luier	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Het bejaardenhuis/	De rolstoel</a:t>
            </a:r>
          </a:p>
          <a:p>
            <a:r>
              <a:rPr lang="nl-NL" dirty="0" smtClean="0"/>
              <a:t>Het verzorgingshuis		</a:t>
            </a:r>
            <a:endParaRPr lang="nl-NL" dirty="0"/>
          </a:p>
        </p:txBody>
      </p:sp>
      <p:pic>
        <p:nvPicPr>
          <p:cNvPr id="7" name="Tijdelijke aanduiding voor inhoud 6" descr="Ouders boos: kinderdagverblijf staat plots te koop en gaat sluiten ...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8" y="3182110"/>
            <a:ext cx="3148149" cy="189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In dit bejaardenhuis wonen zes mensen (!) van 100 jaar | NOS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6" y="3182110"/>
            <a:ext cx="3169920" cy="214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Kruidvat Droog &amp; Vertrouwd 4 Maxi Luiers Jumbopack | Kruidvat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 b="10526"/>
          <a:stretch/>
        </p:blipFill>
        <p:spPr bwMode="auto">
          <a:xfrm>
            <a:off x="4083636" y="3182110"/>
            <a:ext cx="1741092" cy="1820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Tijdelijke aanduiding voor inhoud 9" descr="Rolstoel voor intensief / langdurig gebruik, accent op zitten ..."/>
          <p:cNvPicPr>
            <a:picLocks noGrp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r="6549"/>
          <a:stretch/>
        </p:blipFill>
        <p:spPr bwMode="auto">
          <a:xfrm>
            <a:off x="9514115" y="3317966"/>
            <a:ext cx="1611085" cy="1840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51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keuken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kraan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gootsteen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Kraan kopen, 3 bespaartips 2020 - Verbouwkosten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5" y="2842577"/>
            <a:ext cx="3735978" cy="291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Gootsteen stop Ø48,5 - 50,5mm (Rubber) – Gootsteenstop.n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1" y="2842577"/>
            <a:ext cx="3814354" cy="2913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2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keuken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gasfornuis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Inductie koken</a:t>
            </a:r>
            <a:endParaRPr lang="nl-NL" dirty="0"/>
          </a:p>
        </p:txBody>
      </p:sp>
      <p:pic>
        <p:nvPicPr>
          <p:cNvPr id="7" name="Tijdelijke aanduiding voor inhoud 6" descr="Bosch HXS59II51N - Coolblue - Voor 23.59u, morgen in huis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90" y="2755900"/>
            <a:ext cx="423333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EG HK604200IB 60 cm inductie kookplaat kopen? | EP.n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54" y="2755900"/>
            <a:ext cx="365527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keuken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oven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magnetron</a:t>
            </a:r>
            <a:endParaRPr lang="nl-NL" dirty="0"/>
          </a:p>
        </p:txBody>
      </p:sp>
      <p:pic>
        <p:nvPicPr>
          <p:cNvPr id="7" name="Tijdelijke aanduiding voor inhoud 6" descr="GÖRLIG Oven, roestvrij staal - IKEA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9231" r="12308" b="6924"/>
          <a:stretch/>
        </p:blipFill>
        <p:spPr bwMode="auto">
          <a:xfrm>
            <a:off x="1976846" y="2774554"/>
            <a:ext cx="2969623" cy="2923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Tijdelijke aanduiding voor inhoud 7" descr="Pin op Infographic Templates Marketin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84" y="2774554"/>
            <a:ext cx="3579222" cy="310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5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keuken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koelkast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vriezer</a:t>
            </a:r>
            <a:endParaRPr lang="nl-NL" dirty="0"/>
          </a:p>
        </p:txBody>
      </p:sp>
      <p:pic>
        <p:nvPicPr>
          <p:cNvPr id="7" name="Tijdelijke aanduiding voor inhoud 6" descr="Inventum KK055W tafelmodel koelkast kopen? | EP.nl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8" y="2714413"/>
            <a:ext cx="2854876" cy="346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ijdelijke aanduiding voor inhoud 7" descr="bol.com | Zanussi ZFT11407WA - Tafelmodel Vriezer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4" y="2755900"/>
            <a:ext cx="3802617" cy="3427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4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keuken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afzuigkap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De afwasmachine</a:t>
            </a:r>
            <a:endParaRPr lang="nl-NL" dirty="0"/>
          </a:p>
        </p:txBody>
      </p:sp>
      <p:pic>
        <p:nvPicPr>
          <p:cNvPr id="7" name="Tijdelijke aanduiding voor inhoud 6" descr="DWP66BC50 BOSCH Wandschouw afzuigkap - de beste prijs ...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11" y="2755900"/>
            <a:ext cx="392049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Tijdelijke aanduiding voor inhoud 9" descr="Afwasmachine - Wikipedia"/>
          <p:cNvPicPr>
            <a:picLocks noGrp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r="14027"/>
          <a:stretch/>
        </p:blipFill>
        <p:spPr bwMode="auto">
          <a:xfrm>
            <a:off x="7463246" y="2774554"/>
            <a:ext cx="2690947" cy="33998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3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ep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1108</TotalTime>
  <Words>320</Words>
  <Application>Microsoft Office PowerPoint</Application>
  <PresentationFormat>Breedbeeld</PresentationFormat>
  <Paragraphs>111</Paragraphs>
  <Slides>43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6" baseType="lpstr">
      <vt:lpstr>Century Gothic</vt:lpstr>
      <vt:lpstr>Garamond</vt:lpstr>
      <vt:lpstr>Zeep</vt:lpstr>
      <vt:lpstr>Horizon Totaal</vt:lpstr>
      <vt:lpstr>Koken</vt:lpstr>
      <vt:lpstr>De keuken</vt:lpstr>
      <vt:lpstr>De keuken</vt:lpstr>
      <vt:lpstr>De keuken</vt:lpstr>
      <vt:lpstr>De keuken</vt:lpstr>
      <vt:lpstr>De keuken</vt:lpstr>
      <vt:lpstr>De keuken</vt:lpstr>
      <vt:lpstr>De keuken</vt:lpstr>
      <vt:lpstr>De pannen</vt:lpstr>
      <vt:lpstr>De pannen</vt:lpstr>
      <vt:lpstr>De pannen</vt:lpstr>
      <vt:lpstr>Koken of bakken</vt:lpstr>
      <vt:lpstr>Het bestek</vt:lpstr>
      <vt:lpstr>Het bestek</vt:lpstr>
      <vt:lpstr>Het bestek</vt:lpstr>
      <vt:lpstr>Het servies</vt:lpstr>
      <vt:lpstr>Het servies</vt:lpstr>
      <vt:lpstr>Het servies</vt:lpstr>
      <vt:lpstr>Het restaurant</vt:lpstr>
      <vt:lpstr>Gezond en ongezond</vt:lpstr>
      <vt:lpstr>Afwassen</vt:lpstr>
      <vt:lpstr>Afwassen</vt:lpstr>
      <vt:lpstr>Afwassen</vt:lpstr>
      <vt:lpstr>Afval</vt:lpstr>
      <vt:lpstr>Recyclen</vt:lpstr>
      <vt:lpstr>Verzorging</vt:lpstr>
      <vt:lpstr>Verzorging</vt:lpstr>
      <vt:lpstr>De badkamer</vt:lpstr>
      <vt:lpstr>De badkamer</vt:lpstr>
      <vt:lpstr>Lichaams verzorging</vt:lpstr>
      <vt:lpstr>Lichaamsverzorging</vt:lpstr>
      <vt:lpstr>Lichaamsverzorging</vt:lpstr>
      <vt:lpstr>Lichaamsverzorging</vt:lpstr>
      <vt:lpstr>Lichaamsverzorging</vt:lpstr>
      <vt:lpstr>Make-up</vt:lpstr>
      <vt:lpstr>Wassen</vt:lpstr>
      <vt:lpstr>Wassen (textiel) Muziek opdracht</vt:lpstr>
      <vt:lpstr>Strijken</vt:lpstr>
      <vt:lpstr>Hulpverlening</vt:lpstr>
      <vt:lpstr>Hulpverlening</vt:lpstr>
      <vt:lpstr>Hulpverlening</vt:lpstr>
      <vt:lpstr>Hulpverlening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Totaal</dc:title>
  <dc:creator>Susan Prinsen Geerligs (pri)</dc:creator>
  <cp:lastModifiedBy>SPVOZN</cp:lastModifiedBy>
  <cp:revision>44</cp:revision>
  <dcterms:created xsi:type="dcterms:W3CDTF">2020-08-18T12:45:36Z</dcterms:created>
  <dcterms:modified xsi:type="dcterms:W3CDTF">2021-05-08T17:18:27Z</dcterms:modified>
</cp:coreProperties>
</file>